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84" r:id="rId2"/>
    <p:sldId id="28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83" r:id="rId17"/>
    <p:sldId id="285" r:id="rId18"/>
    <p:sldId id="287" r:id="rId19"/>
    <p:sldId id="289" r:id="rId20"/>
    <p:sldId id="286" r:id="rId21"/>
    <p:sldId id="271" r:id="rId22"/>
    <p:sldId id="275" r:id="rId23"/>
    <p:sldId id="278" r:id="rId24"/>
    <p:sldId id="277" r:id="rId25"/>
    <p:sldId id="279" r:id="rId26"/>
    <p:sldId id="280" r:id="rId27"/>
    <p:sldId id="281" r:id="rId28"/>
    <p:sldId id="272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66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3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45" name="Freeform 44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2" name="Freeform 51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8" name="Freeform 57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8" name="Freeform 67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9" name="Freeform 68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7" name="Rectangle 46"/>
          <p:cNvSpPr/>
          <p:nvPr/>
        </p:nvSpPr>
        <p:spPr bwMode="ltGray"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/>
              <a:t>Insert product photo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5FB4A4D-BEB3-42DE-8D0E-DB8F0B5DA3ED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57D-1DB1-46C0-998A-94433545C341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10B-0B0E-4C6C-A7A6-0853CA34DDCA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78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C144-8206-4C57-B7F2-12168FDC6C23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8FB8-1142-402E-8BCA-4DC30F103E56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CBAD-D360-40D3-A33A-B189CE27C2FB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471D-48A1-4899-AFFF-8ACC56D03BF3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513-7D68-4635-8489-06A9AFAAD13D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47" name="Freeform 46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9" name="Freeform 58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0" name="Freeform 69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1" name="Freeform 70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7" name="Rectangle 56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BCC-10C7-4CB5-9734-C5542D870FBB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9" name="Rectangle 78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80" name="Rectangle 79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46" name="Freeform 45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3" name="Freeform 62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0" name="Hexagon 69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1" name="Hexagon 70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2" name="Hexagon 71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3" name="Freeform 72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4" name="Freeform 73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1" name="Rectangle 10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6AD-5C1D-4E35-A3CE-CF8952DE9936}" type="datetime1">
              <a:rPr lang="en-US" smtClean="0"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 bwMode="invGray">
          <a:xfrm>
            <a:off x="-506608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05" name="Rectangle 104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06" name="Rectangle 105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44" name="Freeform 43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5" name="Freeform 44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6" name="Freeform 45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0" name="Hexagon 49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5" name="Freeform 54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8" name="Hexagon 57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5" name="Hexagon 94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6" name="Hexagon 95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7" name="Hexagon 96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8" name="Hexagon 97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9" name="Freeform 98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0" name="Freeform 99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1" name="Rectangle 7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39097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EFEF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EFEFE"/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2/5/2023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75054" indent="-28575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892808" indent="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864" userDrawn="1">
          <p15:clr>
            <a:srgbClr val="F26B43"/>
          </p15:clr>
        </p15:guide>
        <p15:guide id="3" pos="6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072" y="155003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b="1" dirty="0"/>
              <a:t>Client pour Dolibarr Mobile</a:t>
            </a:r>
            <a:endParaRPr lang="fr" sz="80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2653" y="4325112"/>
            <a:ext cx="6269347" cy="1021498"/>
          </a:xfrm>
        </p:spPr>
        <p:txBody>
          <a:bodyPr rtlCol="0">
            <a:noAutofit/>
          </a:bodyPr>
          <a:lstStyle/>
          <a:p>
            <a:pPr rtl="0"/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Emmanuel akodegbe</a:t>
            </a:r>
          </a:p>
          <a:p>
            <a:pPr rtl="0"/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Aminata Deme</a:t>
            </a:r>
          </a:p>
          <a:p>
            <a:pPr rtl="0"/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Mame mbaye kane</a:t>
            </a:r>
          </a:p>
          <a:p>
            <a:pPr rtl="0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okhna Anta mbacke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8FBB9D-3660-6FEB-C1D7-D32C9E30C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4"/>
          <a:stretch/>
        </p:blipFill>
        <p:spPr>
          <a:xfrm>
            <a:off x="452387" y="607318"/>
            <a:ext cx="11049802" cy="5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B849E-75F4-452E-0559-95E2C606C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42"/>
          <a:stretch/>
        </p:blipFill>
        <p:spPr>
          <a:xfrm>
            <a:off x="442410" y="1381225"/>
            <a:ext cx="11307180" cy="52890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D16BE2-9F4D-B7F6-47B5-60E7DCCEAE69}"/>
              </a:ext>
            </a:extLst>
          </p:cNvPr>
          <p:cNvSpPr txBox="1"/>
          <p:nvPr/>
        </p:nvSpPr>
        <p:spPr>
          <a:xfrm>
            <a:off x="971800" y="311033"/>
            <a:ext cx="755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puis cliquez sur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Create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virtual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Device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68569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1E4B3B6-739F-4463-EF01-A07F60755BB1}"/>
              </a:ext>
            </a:extLst>
          </p:cNvPr>
          <p:cNvSpPr txBox="1"/>
          <p:nvPr/>
        </p:nvSpPr>
        <p:spPr>
          <a:xfrm>
            <a:off x="401855" y="178415"/>
            <a:ext cx="9983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ajoutez celle de votre choix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 Vous devrez surement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télécharger une version Android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pour que cette dernière puisse être crée.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8890AA-CDDD-4A8C-E17A-A3851680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/>
          <a:stretch/>
        </p:blipFill>
        <p:spPr>
          <a:xfrm>
            <a:off x="680988" y="1109700"/>
            <a:ext cx="9800924" cy="45217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CB50DE-1E23-56B9-EB56-2EDADA6E9990}"/>
              </a:ext>
            </a:extLst>
          </p:cNvPr>
          <p:cNvSpPr txBox="1"/>
          <p:nvPr/>
        </p:nvSpPr>
        <p:spPr>
          <a:xfrm>
            <a:off x="680988" y="5631474"/>
            <a:ext cx="10683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Vous pourrez désormais la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lancer en appuyant sur le bouton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play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du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avd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manager.</a:t>
            </a:r>
            <a:endParaRPr lang="fr-FR" sz="2800" b="0" i="0" dirty="0">
              <a:solidFill>
                <a:srgbClr val="1C1D1F"/>
              </a:solidFill>
              <a:effectLst/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282518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028A9-78DA-9021-216A-05C92E4C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 Flutter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318B75-E4FE-E67A-E4C1-DE363C5C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27" y="3013200"/>
            <a:ext cx="10799545" cy="2781701"/>
          </a:xfrm>
        </p:spPr>
        <p:txBody>
          <a:bodyPr>
            <a:normAutofit/>
          </a:bodyPr>
          <a:lstStyle/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Nous avons donc installé pas mal de choses mais toujours pas le SDK de Flutter. </a:t>
            </a:r>
            <a:b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</a:br>
            <a:endParaRPr lang="fr-FR" sz="2800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Rendons nous donc sur la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page magique de flutter dev</a:t>
            </a:r>
          </a:p>
        </p:txBody>
      </p:sp>
    </p:spTree>
    <p:extLst>
      <p:ext uri="{BB962C8B-B14F-4D97-AF65-F5344CB8AC3E}">
        <p14:creationId xmlns:p14="http://schemas.microsoft.com/office/powerpoint/2010/main" val="36353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1BA1DF-F211-0DD6-E888-412047DA0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5" r="1316" b="6947"/>
          <a:stretch/>
        </p:blipFill>
        <p:spPr>
          <a:xfrm>
            <a:off x="264694" y="89181"/>
            <a:ext cx="11662611" cy="52528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5D14AF-AAE4-5D7A-D3FA-4865CA7ACEE5}"/>
              </a:ext>
            </a:extLst>
          </p:cNvPr>
          <p:cNvSpPr txBox="1"/>
          <p:nvPr/>
        </p:nvSpPr>
        <p:spPr>
          <a:xfrm>
            <a:off x="499711" y="5342021"/>
            <a:ext cx="1142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puis cliquons sur le </a:t>
            </a:r>
            <a:r>
              <a:rPr lang="fr-FR" sz="2800" b="1" dirty="0" err="1">
                <a:solidFill>
                  <a:srgbClr val="1C1D1F"/>
                </a:solidFill>
                <a:latin typeface="udemy sans"/>
              </a:rPr>
              <a:t>G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et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started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, vous aurez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ainsi la possibilité de choisir votre système d'exploitation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. Nous allons ici faire un setup général qui conviendra à tous, car nous avons déjà installé des éléments spécifiques.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6633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994F6-7E9D-6FCE-4A34-398584E9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Téléchargement de Flutter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B32BC-C99E-EB58-788E-037542CB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44" y="2401368"/>
            <a:ext cx="10634351" cy="3999431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Une fois que vous avez bien choisi votre système d'exploitation, nous pouvons ainsi télécharger "Enfin" ce fameux SDK de Flutter, cliquez donc sur le bouton et laissez le se télécharger.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Windows: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Dézippez le et placez le dossier dézippé à l'endroit de votre choix.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Mac: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le dossier devrait se défi-per automatiquement, placez le ensuite à l'endroit de votre choix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Linux: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le fichier sera lui aussi dézippé, vous n'aurez </a:t>
            </a:r>
            <a:r>
              <a:rPr lang="fr-FR" sz="2800" dirty="0">
                <a:solidFill>
                  <a:srgbClr val="1C1D1F"/>
                </a:solidFill>
                <a:latin typeface="udemy sans"/>
              </a:rPr>
              <a:t>plus qu'a le déplacer.</a:t>
            </a:r>
          </a:p>
        </p:txBody>
      </p:sp>
    </p:spTree>
    <p:extLst>
      <p:ext uri="{BB962C8B-B14F-4D97-AF65-F5344CB8AC3E}">
        <p14:creationId xmlns:p14="http://schemas.microsoft.com/office/powerpoint/2010/main" val="19574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E6446-1D2A-0772-595D-AFA3EA73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05" y="731829"/>
            <a:ext cx="9366325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Mise à jour du chemin PATH (Windows)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DEA186-FDA9-03B3-DD83-59963E8C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105" y="1982405"/>
            <a:ext cx="10905424" cy="43313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Pour pouvoir utiliser Flutter dans la console Windows classique: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Dans la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barre de démarrage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, cherchez: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modifiez vos variables d'environnement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Sélectionnez la variable Path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 Vous devriez avoir déjà une variable existante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. Utilisez un point virgule (;) a la fin de cette variable pour ajouter le chemin de flutter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Retournez dans votre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dossier Flutter et entrez dans le dossier bin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Copiez ce chemin et collez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le après le point virgule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Si une console est en route </a:t>
            </a:r>
            <a:r>
              <a:rPr lang="fr-FR" sz="2400" b="1" dirty="0" err="1">
                <a:solidFill>
                  <a:srgbClr val="1C1D1F"/>
                </a:solidFill>
                <a:latin typeface="udemy sans"/>
              </a:rPr>
              <a:t>P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owershell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ou autre, fermez la et réouvrez la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Tapez flutter dans la ligne de commande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Un texte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welcome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to flutter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devrait apparaître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Nous pourrons lancer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flutter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doctor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juste après</a:t>
            </a:r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055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44872-59AA-5BC0-0B7F-786C14F9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207" y="2271561"/>
            <a:ext cx="8825658" cy="1610669"/>
          </a:xfrm>
        </p:spPr>
        <p:txBody>
          <a:bodyPr>
            <a:normAutofit fontScale="90000"/>
          </a:bodyPr>
          <a:lstStyle/>
          <a:p>
            <a:r>
              <a:rPr lang="fr-FR" dirty="0"/>
              <a:t>HEBERGEMENT DU SITE </a:t>
            </a:r>
            <a:br>
              <a:rPr lang="fr-FR" dirty="0"/>
            </a:br>
            <a:r>
              <a:rPr lang="fr-FR" dirty="0"/>
              <a:t>DOLIBARR</a:t>
            </a:r>
          </a:p>
        </p:txBody>
      </p:sp>
    </p:spTree>
    <p:extLst>
      <p:ext uri="{BB962C8B-B14F-4D97-AF65-F5344CB8AC3E}">
        <p14:creationId xmlns:p14="http://schemas.microsoft.com/office/powerpoint/2010/main" val="397192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5265D76-700D-3EEF-45F8-5B8D00F013A7}"/>
              </a:ext>
            </a:extLst>
          </p:cNvPr>
          <p:cNvSpPr txBox="1"/>
          <p:nvPr/>
        </p:nvSpPr>
        <p:spPr>
          <a:xfrm>
            <a:off x="766482" y="2300401"/>
            <a:ext cx="4262718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Nous avons choisit d’</a:t>
            </a:r>
            <a:r>
              <a:rPr lang="fr-FR" dirty="0" err="1"/>
              <a:t>heberger</a:t>
            </a:r>
            <a:r>
              <a:rPr lang="fr-FR" dirty="0"/>
              <a:t> notre </a:t>
            </a:r>
            <a:r>
              <a:rPr lang="fr-FR" dirty="0" err="1"/>
              <a:t>dolibarr</a:t>
            </a:r>
            <a:r>
              <a:rPr lang="fr-FR" dirty="0"/>
              <a:t> sur le server </a:t>
            </a:r>
            <a:r>
              <a:rPr lang="fr-FR" dirty="0" err="1"/>
              <a:t>Dreamnix</a:t>
            </a:r>
            <a:r>
              <a:rPr lang="fr-FR" dirty="0"/>
              <a:t>. Nous avons aussi </a:t>
            </a:r>
            <a:r>
              <a:rPr lang="fr-FR" dirty="0" err="1"/>
              <a:t>heberger</a:t>
            </a:r>
            <a:r>
              <a:rPr lang="fr-FR" dirty="0"/>
              <a:t> la base de données et installer le </a:t>
            </a:r>
            <a:r>
              <a:rPr lang="fr-FR" dirty="0" err="1"/>
              <a:t>Dolibarr</a:t>
            </a:r>
            <a:r>
              <a:rPr lang="fr-FR" dirty="0"/>
              <a:t> comme appris en classe.</a:t>
            </a:r>
          </a:p>
          <a:p>
            <a:r>
              <a:rPr lang="fr-FR" dirty="0"/>
              <a:t>Vous pouvez y accéder grâce à l’url suivant :</a:t>
            </a:r>
          </a:p>
          <a:p>
            <a:r>
              <a:rPr lang="fr-FR" dirty="0"/>
              <a:t>http://dolibarrproject-001-site1.ftempurl.com/htdocs/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4D5805-3E19-A3EE-D3C0-F828E1EC3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" b="9196"/>
          <a:stretch/>
        </p:blipFill>
        <p:spPr>
          <a:xfrm>
            <a:off x="5029200" y="0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5E25C8-E980-A227-F505-D200C376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0" r="404" b="18416"/>
          <a:stretch/>
        </p:blipFill>
        <p:spPr>
          <a:xfrm>
            <a:off x="0" y="0"/>
            <a:ext cx="1229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CCFE2-F0F5-803E-8697-D08ACE8F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379" y="785617"/>
            <a:ext cx="9366325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RESUME DE LA SEMAINE DU 30 JANVIER  AU 5 FEVRIER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8BAAF6-B563-AB0C-0150-5F97D6A8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11" y="2337099"/>
            <a:ext cx="9390977" cy="3508977"/>
          </a:xfrm>
        </p:spPr>
        <p:txBody>
          <a:bodyPr>
            <a:normAutofit fontScale="62500" lnSpcReduction="20000"/>
          </a:bodyPr>
          <a:lstStyle/>
          <a:p>
            <a:r>
              <a:rPr lang="fr-FR" sz="2600" dirty="0"/>
              <a:t>On a pu tous installer l’environnement de flutter</a:t>
            </a:r>
          </a:p>
          <a:p>
            <a:r>
              <a:rPr lang="fr-FR" sz="2600" dirty="0"/>
              <a:t>Nous sommes parvenue à héberger notre site </a:t>
            </a:r>
            <a:r>
              <a:rPr lang="fr-FR" sz="2600" dirty="0" err="1"/>
              <a:t>dolibarr</a:t>
            </a:r>
            <a:endParaRPr lang="fr-FR" sz="2600" dirty="0"/>
          </a:p>
          <a:p>
            <a:r>
              <a:rPr lang="fr-FR" sz="2600" dirty="0"/>
              <a:t>(http://dolibarrproject-001-site1.ftempurl.com/htdocs/) </a:t>
            </a:r>
          </a:p>
          <a:p>
            <a:pPr marL="68580" indent="0">
              <a:buNone/>
            </a:pPr>
            <a:r>
              <a:rPr lang="fr-FR" sz="2600" dirty="0"/>
              <a:t> et la base de donnée </a:t>
            </a:r>
            <a:r>
              <a:rPr lang="fr-FR" sz="2600" dirty="0" err="1"/>
              <a:t>dolibarr</a:t>
            </a:r>
            <a:endParaRPr lang="fr-FR" sz="2600" dirty="0"/>
          </a:p>
          <a:p>
            <a:r>
              <a:rPr lang="fr-FR" sz="2600" dirty="0"/>
              <a:t>Mais pour la connexion avec clé pour l’API REST , nous avons eu quelques soucis  , cela marche en local mais ne marche pas pour le </a:t>
            </a:r>
            <a:r>
              <a:rPr lang="fr-FR" sz="2600" dirty="0" err="1"/>
              <a:t>dolibarr</a:t>
            </a:r>
            <a:r>
              <a:rPr lang="fr-FR" sz="2600" dirty="0"/>
              <a:t> hébergé(</a:t>
            </a:r>
            <a:r>
              <a:rPr lang="fr-FR" sz="2600" b="1" dirty="0"/>
              <a:t>Access control </a:t>
            </a:r>
            <a:r>
              <a:rPr lang="fr-FR" sz="2600" b="1" dirty="0" err="1"/>
              <a:t>origin</a:t>
            </a:r>
            <a:r>
              <a:rPr lang="fr-FR" sz="2600" dirty="0"/>
              <a:t>).</a:t>
            </a:r>
          </a:p>
          <a:p>
            <a:pPr marL="68580" indent="0">
              <a:buNone/>
            </a:pPr>
            <a:endParaRPr lang="fr-FR" sz="2600" dirty="0"/>
          </a:p>
          <a:p>
            <a:r>
              <a:rPr lang="fr-FR" sz="2600" dirty="0"/>
              <a:t>nous avons aussi essayer de nous connecter a partir de mysql1 de </a:t>
            </a:r>
            <a:r>
              <a:rPr lang="fr-FR" sz="2600" dirty="0" err="1"/>
              <a:t>dart</a:t>
            </a:r>
            <a:r>
              <a:rPr lang="fr-FR" sz="2600" dirty="0"/>
              <a:t> mais cela n’a pas marcher.</a:t>
            </a:r>
          </a:p>
          <a:p>
            <a:pPr marL="68580" indent="0">
              <a:buNone/>
            </a:pPr>
            <a:r>
              <a:rPr lang="fr-FR" sz="2600" dirty="0"/>
              <a:t>Nous avons passé le week-end a vouloir régler ces problèmes sans succès.</a:t>
            </a:r>
          </a:p>
          <a:p>
            <a:pPr marL="68580" indent="0">
              <a:buNone/>
            </a:pPr>
            <a:r>
              <a:rPr lang="fr-FR" sz="2600" dirty="0"/>
              <a:t>Nous avons découvert qu’on pouvais créer notre propre api dans </a:t>
            </a:r>
            <a:r>
              <a:rPr lang="fr-FR" sz="2600" dirty="0" err="1"/>
              <a:t>dolibarr</a:t>
            </a:r>
            <a:r>
              <a:rPr lang="fr-FR" sz="2600" dirty="0"/>
              <a:t>. Nous allons exploiter cela dans la prochaine semaine tout en essayant de démarrer la conception en locale d’abord puis en distant.</a:t>
            </a:r>
          </a:p>
          <a:p>
            <a:pPr marL="68580" indent="0">
              <a:buNone/>
            </a:pPr>
            <a:r>
              <a:rPr lang="fr-FR" sz="2600" dirty="0"/>
              <a:t> Nous voulons nous concentrer sur le </a:t>
            </a:r>
            <a:r>
              <a:rPr lang="fr-FR" sz="2600" dirty="0" err="1"/>
              <a:t>backèend</a:t>
            </a:r>
            <a:r>
              <a:rPr lang="fr-FR" sz="2600" dirty="0"/>
              <a:t> avec la connexion par API et directement sur la base de donnée  plutôt que sur le front–end.</a:t>
            </a:r>
          </a:p>
          <a:p>
            <a:pPr marL="68580" indent="0">
              <a:buNone/>
            </a:pPr>
            <a:endParaRPr lang="fr-FR" dirty="0"/>
          </a:p>
          <a:p>
            <a:pPr marL="6858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7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44872-59AA-5BC0-0B7F-786C14F9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207" y="2271561"/>
            <a:ext cx="8825658" cy="1610669"/>
          </a:xfrm>
        </p:spPr>
        <p:txBody>
          <a:bodyPr/>
          <a:lstStyle/>
          <a:p>
            <a:r>
              <a:rPr lang="fr-FR" dirty="0"/>
              <a:t>Connexion par API</a:t>
            </a:r>
          </a:p>
        </p:txBody>
      </p:sp>
    </p:spTree>
    <p:extLst>
      <p:ext uri="{BB962C8B-B14F-4D97-AF65-F5344CB8AC3E}">
        <p14:creationId xmlns:p14="http://schemas.microsoft.com/office/powerpoint/2010/main" val="112758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Connexion par API a dolibarr 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configuration module application , nous recherchons API et on active le module api web service serveur rest . On entre dans le bouton paramètre du module pui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on active le mode «  production».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premier lien nous permet d’accéder a l’api de manière identifier avec un login et un mot de passe  le second lien permet d’accéder a l’api sans être identifier 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 Api nous permet de manipuler les données de dolibarr par un autre moyen que l’interface graphique .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227BB-EA1F-E26B-0CAF-C315B9CA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993900"/>
            <a:ext cx="6464299" cy="4165600"/>
          </a:xfrm>
        </p:spPr>
      </p:pic>
    </p:spTree>
    <p:extLst>
      <p:ext uri="{BB962C8B-B14F-4D97-AF65-F5344CB8AC3E}">
        <p14:creationId xmlns:p14="http://schemas.microsoft.com/office/powerpoint/2010/main" val="82669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32D90A-0406-577C-358E-7362252AD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00" y="1866900"/>
            <a:ext cx="6781799" cy="4203700"/>
          </a:xfrm>
        </p:spPr>
      </p:pic>
    </p:spTree>
    <p:extLst>
      <p:ext uri="{BB962C8B-B14F-4D97-AF65-F5344CB8AC3E}">
        <p14:creationId xmlns:p14="http://schemas.microsoft.com/office/powerpoint/2010/main" val="25956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1A5FED-ABC3-5BE1-7214-A6309540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350" y="1930400"/>
            <a:ext cx="7270849" cy="4267200"/>
          </a:xfrm>
        </p:spPr>
      </p:pic>
    </p:spTree>
    <p:extLst>
      <p:ext uri="{BB962C8B-B14F-4D97-AF65-F5344CB8AC3E}">
        <p14:creationId xmlns:p14="http://schemas.microsoft.com/office/powerpoint/2010/main" val="2385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1E71E9-4050-8464-13CE-F7D43DB34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0" y="1917700"/>
            <a:ext cx="6959599" cy="4241800"/>
          </a:xfrm>
        </p:spPr>
      </p:pic>
    </p:spTree>
    <p:extLst>
      <p:ext uri="{BB962C8B-B14F-4D97-AF65-F5344CB8AC3E}">
        <p14:creationId xmlns:p14="http://schemas.microsoft.com/office/powerpoint/2010/main" val="11536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B459C-32DC-1D13-EB1E-406E6A97D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828800"/>
            <a:ext cx="6705600" cy="4457700"/>
          </a:xfrm>
        </p:spPr>
      </p:pic>
    </p:spTree>
    <p:extLst>
      <p:ext uri="{BB962C8B-B14F-4D97-AF65-F5344CB8AC3E}">
        <p14:creationId xmlns:p14="http://schemas.microsoft.com/office/powerpoint/2010/main" val="32968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F801F4-2A97-477E-0F28-9B75FB971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930400"/>
            <a:ext cx="8789145" cy="4165600"/>
          </a:xfrm>
        </p:spPr>
      </p:pic>
    </p:spTree>
    <p:extLst>
      <p:ext uri="{BB962C8B-B14F-4D97-AF65-F5344CB8AC3E}">
        <p14:creationId xmlns:p14="http://schemas.microsoft.com/office/powerpoint/2010/main" val="16988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Nous pouvons interagir de 4 manières possibles avec l’api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 méthode GET et la méthode POST (Lire des données avec GET et en créer avec POST)</a:t>
            </a:r>
          </a:p>
          <a:p>
            <a:pPr marL="6858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Modifier un élément avec put ou en supprimer avec delete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Nous avons le champ dolapikey qui est une clé qui nous permet d’accéder a l’api sans l’étape de login</a:t>
            </a:r>
          </a:p>
          <a:p>
            <a:pPr marL="6858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Cette clé est définie par utilisateur et pour la créer on va dans accueil et utilisateur/groupe 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99851-31AC-7A13-4970-5B8911FB1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800" y="2170664"/>
            <a:ext cx="8051799" cy="3836436"/>
          </a:xfrm>
        </p:spPr>
      </p:pic>
    </p:spTree>
    <p:extLst>
      <p:ext uri="{BB962C8B-B14F-4D97-AF65-F5344CB8AC3E}">
        <p14:creationId xmlns:p14="http://schemas.microsoft.com/office/powerpoint/2010/main" val="6995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44872-59AA-5BC0-0B7F-786C14F9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207" y="2271561"/>
            <a:ext cx="8825658" cy="1610669"/>
          </a:xfrm>
        </p:spPr>
        <p:txBody>
          <a:bodyPr/>
          <a:lstStyle/>
          <a:p>
            <a:r>
              <a:rPr lang="fr-FR" dirty="0"/>
              <a:t>Installation de flutter</a:t>
            </a:r>
          </a:p>
        </p:txBody>
      </p:sp>
    </p:spTree>
    <p:extLst>
      <p:ext uri="{BB962C8B-B14F-4D97-AF65-F5344CB8AC3E}">
        <p14:creationId xmlns:p14="http://schemas.microsoft.com/office/powerpoint/2010/main" val="897199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Connexion avec cl</a:t>
            </a:r>
            <a:r>
              <a:rPr lang="fr-FR" dirty="0"/>
              <a:t>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B5A5C-36B2-D1E0-31B9-0C0B8E913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820" y="2324100"/>
            <a:ext cx="6679310" cy="3508375"/>
          </a:xfrm>
        </p:spPr>
      </p:pic>
    </p:spTree>
    <p:extLst>
      <p:ext uri="{BB962C8B-B14F-4D97-AF65-F5344CB8AC3E}">
        <p14:creationId xmlns:p14="http://schemas.microsoft.com/office/powerpoint/2010/main" val="11213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028A9-78DA-9021-216A-05C92E4C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d’Android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318B75-E4FE-E67A-E4C1-DE363C5C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240" y="2810328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>
                <a:solidFill>
                  <a:srgbClr val="1C1D1F"/>
                </a:solidFill>
                <a:latin typeface="udemy sans"/>
              </a:rPr>
              <a:t>C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e sera l'IDE que nous allons utiliser durant notre projet. Bien évidemment, rien ne vous interdit d'utiliser un autre éditeur, mais l'installation de ce dernier est obligatoire pour pouvoir lancer Flutter</a:t>
            </a:r>
          </a:p>
          <a:p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Allez donc sur votre navigateur préféré et tapez Android Studio. Vous arriverez sur </a:t>
            </a:r>
            <a:r>
              <a:rPr lang="fr-FR" sz="2800" b="0" i="0" dirty="0" err="1">
                <a:solidFill>
                  <a:srgbClr val="1C1D1F"/>
                </a:solidFill>
                <a:effectLst/>
                <a:latin typeface="udemy sans"/>
              </a:rPr>
              <a:t>developper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 Android com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5245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DE833-8C1C-8997-44A5-896BAF69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7"/>
          <a:stretch/>
        </p:blipFill>
        <p:spPr>
          <a:xfrm>
            <a:off x="544285" y="500514"/>
            <a:ext cx="11103429" cy="57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85D34-DCAA-66FB-7AA1-76AC96AB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d’Android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CE4C-D865-FD4C-45F7-7060B730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" y="2603500"/>
            <a:ext cx="10866921" cy="3416300"/>
          </a:xfrm>
        </p:spPr>
        <p:txBody>
          <a:bodyPr>
            <a:normAutofit fontScale="92500"/>
          </a:bodyPr>
          <a:lstStyle/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cliquez sur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download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installez le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Suivez pas à pas les étapes d'installation. C'est tout simple, il suffit de suivre les étapes de l'installateur.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Une fois Android Studio installé,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lancez le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Comparé à l'image ci-dessous,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l'option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Create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New Flutter Project ne devrait pas y figurer.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Comme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Flutter n'est pas configuré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, nous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devrons installer les extensions flutter et Dart.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Lancez donc Android Studio 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allez dans préférences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comme indiqué sur l'image:</a:t>
            </a:r>
          </a:p>
        </p:txBody>
      </p:sp>
    </p:spTree>
    <p:extLst>
      <p:ext uri="{BB962C8B-B14F-4D97-AF65-F5344CB8AC3E}">
        <p14:creationId xmlns:p14="http://schemas.microsoft.com/office/powerpoint/2010/main" val="10925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588768-BFC7-7BA4-9EC8-42470EAC1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7" b="8210"/>
          <a:stretch/>
        </p:blipFill>
        <p:spPr>
          <a:xfrm>
            <a:off x="2161573" y="377791"/>
            <a:ext cx="7021830" cy="61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5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C12F358-839B-77D5-5481-F63805C67689}"/>
              </a:ext>
            </a:extLst>
          </p:cNvPr>
          <p:cNvSpPr txBox="1"/>
          <p:nvPr/>
        </p:nvSpPr>
        <p:spPr>
          <a:xfrm>
            <a:off x="825365" y="111036"/>
            <a:ext cx="9839425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fr-FR" sz="2200" dirty="0">
                <a:solidFill>
                  <a:srgbClr val="1C1D1F"/>
                </a:solidFill>
                <a:latin typeface="udemy sans"/>
              </a:rPr>
              <a:t>Puis allez dans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plugins</a:t>
            </a:r>
            <a:r>
              <a:rPr lang="fr-FR" sz="2200" dirty="0">
                <a:solidFill>
                  <a:srgbClr val="1C1D1F"/>
                </a:solidFill>
                <a:latin typeface="udemy sans"/>
              </a:rPr>
              <a:t>,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marketplace</a:t>
            </a:r>
            <a:r>
              <a:rPr lang="fr-FR" sz="2200" dirty="0">
                <a:solidFill>
                  <a:srgbClr val="1C1D1F"/>
                </a:solidFill>
                <a:latin typeface="udemy sans"/>
              </a:rPr>
              <a:t> et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installez flutter puis Dart.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fr-FR" sz="2200" dirty="0">
                <a:solidFill>
                  <a:srgbClr val="1C1D1F"/>
                </a:solidFill>
                <a:latin typeface="udemy sans"/>
              </a:rPr>
              <a:t>Redémarrez Android Studio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73CBCD-B916-9F99-F73B-BFE363BF5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2"/>
          <a:stretch/>
        </p:blipFill>
        <p:spPr>
          <a:xfrm>
            <a:off x="1533198" y="1058640"/>
            <a:ext cx="8120941" cy="56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2E29C-B189-AE12-761A-ECF1B22D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36637"/>
            <a:ext cx="9480962" cy="3416300"/>
          </a:xfrm>
        </p:spPr>
        <p:txBody>
          <a:bodyPr/>
          <a:lstStyle/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Sur l'écran d'accueil, le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Create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a new flutter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projet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devrait apparaitre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Créons donc un nouveau projet, classique et pas flutter, nous le ferons plus tard. Peu importe les settings, cette création nous servira uniquement à accéder aux émulateurs.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Pour ceci, allons sur le AVD manager: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duct overview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duct overview presentation.potx" id="{B28DC015-93EB-44B4-96D3-A8389FA731F7}" vid="{002F0659-0D88-4125-B907-A96737D600EC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product overview presentation</Template>
  <TotalTime>194</TotalTime>
  <Words>944</Words>
  <Application>Microsoft Office PowerPoint</Application>
  <PresentationFormat>Grand écran</PresentationFormat>
  <Paragraphs>71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udemy sans</vt:lpstr>
      <vt:lpstr>Wingdings 2</vt:lpstr>
      <vt:lpstr>Wingdings 3</vt:lpstr>
      <vt:lpstr>Product overview presentation</vt:lpstr>
      <vt:lpstr>Client pour Dolibarr Mobile</vt:lpstr>
      <vt:lpstr>RESUME DE LA SEMAINE DU 30 JANVIER  AU 5 FEVRIER</vt:lpstr>
      <vt:lpstr>Installation de flutter</vt:lpstr>
      <vt:lpstr>Installation d’Android Studio</vt:lpstr>
      <vt:lpstr>Présentation PowerPoint</vt:lpstr>
      <vt:lpstr>Installation d’Android Studio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Ajout de Flutter</vt:lpstr>
      <vt:lpstr>Présentation PowerPoint</vt:lpstr>
      <vt:lpstr>Téléchargement de Flutter</vt:lpstr>
      <vt:lpstr>Mise à jour du chemin PATH (Windows)</vt:lpstr>
      <vt:lpstr>HEBERGEMENT DU SITE  DOLIBARR</vt:lpstr>
      <vt:lpstr>Présentation PowerPoint</vt:lpstr>
      <vt:lpstr>Présentation PowerPoint</vt:lpstr>
      <vt:lpstr>Connexion par API</vt:lpstr>
      <vt:lpstr>Connexion par API a dolibarr 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Connexion avec clé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</dc:title>
  <dc:creator>aminata DEME</dc:creator>
  <cp:lastModifiedBy>lenovo</cp:lastModifiedBy>
  <cp:revision>10</cp:revision>
  <dcterms:created xsi:type="dcterms:W3CDTF">2023-02-04T23:38:40Z</dcterms:created>
  <dcterms:modified xsi:type="dcterms:W3CDTF">2023-02-05T21:44:05Z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